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385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252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8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5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3881-5794-0047-95B2-AC1983DC893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87B1-CE90-954D-96CA-27098FBA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FrOgBxT_em959GtoNXHDGhORmsA25QXjAxXxrv2pWArgCtbdyIZuq2gFeWYvDjz1u9NLCFYaNPb-1N1lc5KLdfGcTs06RQb82Vm1Xi9IrJlbgVHwN6zUjNUQ0YXkS8nWOGMfoyxCTmnW72UAa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  <p:pic>
        <p:nvPicPr>
          <p:cNvPr id="5" name="ECEC PROGRAM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274308" y="8238535"/>
            <a:ext cx="509016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 Clotman</dc:creator>
  <cp:lastModifiedBy>Turnbo, Crystal N</cp:lastModifiedBy>
  <cp:revision>4</cp:revision>
  <dcterms:created xsi:type="dcterms:W3CDTF">2020-08-29T01:03:44Z</dcterms:created>
  <dcterms:modified xsi:type="dcterms:W3CDTF">2020-09-01T21:38:47Z</dcterms:modified>
</cp:coreProperties>
</file>